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94" r:id="rId4"/>
    <p:sldId id="285" r:id="rId5"/>
    <p:sldId id="295" r:id="rId6"/>
    <p:sldId id="296" r:id="rId7"/>
    <p:sldId id="304" r:id="rId8"/>
    <p:sldId id="305" r:id="rId9"/>
    <p:sldId id="257" r:id="rId10"/>
    <p:sldId id="306" r:id="rId11"/>
    <p:sldId id="297" r:id="rId12"/>
    <p:sldId id="303" r:id="rId13"/>
    <p:sldId id="281" r:id="rId14"/>
    <p:sldId id="298" r:id="rId15"/>
    <p:sldId id="299" r:id="rId16"/>
    <p:sldId id="25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3840">
          <p15:clr>
            <a:srgbClr val="A4A3A4"/>
          </p15:clr>
        </p15:guide>
        <p15:guide id="5" pos="438">
          <p15:clr>
            <a:srgbClr val="A4A3A4"/>
          </p15:clr>
        </p15:guide>
        <p15:guide id="6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6699FF"/>
    <a:srgbClr val="FF33CC"/>
    <a:srgbClr val="484849"/>
    <a:srgbClr val="313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howGuides="1">
      <p:cViewPr varScale="1">
        <p:scale>
          <a:sx n="90" d="100"/>
          <a:sy n="90" d="100"/>
        </p:scale>
        <p:origin x="232" y="560"/>
      </p:cViewPr>
      <p:guideLst>
        <p:guide orient="horz" pos="2387"/>
        <p:guide orient="horz" pos="799"/>
        <p:guide orient="horz" pos="3974"/>
        <p:guide pos="3840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37D3-7A3B-437E-AC48-91FC41FAA22A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5E0E-EC20-482E-81D9-F551EE703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7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5E0E-EC20-482E-81D9-F551EE703FE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1163980" y="1717456"/>
            <a:ext cx="2501900" cy="1808163"/>
          </a:xfrm>
          <a:custGeom>
            <a:avLst/>
            <a:gdLst>
              <a:gd name="connsiteX0" fmla="*/ 187073 w 2501900"/>
              <a:gd name="connsiteY0" fmla="*/ 0 h 1808163"/>
              <a:gd name="connsiteX1" fmla="*/ 2314827 w 2501900"/>
              <a:gd name="connsiteY1" fmla="*/ 0 h 1808163"/>
              <a:gd name="connsiteX2" fmla="*/ 2501900 w 2501900"/>
              <a:gd name="connsiteY2" fmla="*/ 187073 h 1808163"/>
              <a:gd name="connsiteX3" fmla="*/ 2501900 w 2501900"/>
              <a:gd name="connsiteY3" fmla="*/ 1621090 h 1808163"/>
              <a:gd name="connsiteX4" fmla="*/ 2314827 w 2501900"/>
              <a:gd name="connsiteY4" fmla="*/ 1808163 h 1808163"/>
              <a:gd name="connsiteX5" fmla="*/ 187073 w 2501900"/>
              <a:gd name="connsiteY5" fmla="*/ 1808163 h 1808163"/>
              <a:gd name="connsiteX6" fmla="*/ 0 w 2501900"/>
              <a:gd name="connsiteY6" fmla="*/ 1621090 h 1808163"/>
              <a:gd name="connsiteX7" fmla="*/ 0 w 2501900"/>
              <a:gd name="connsiteY7" fmla="*/ 187073 h 1808163"/>
              <a:gd name="connsiteX8" fmla="*/ 187073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87073" y="0"/>
                </a:moveTo>
                <a:lnTo>
                  <a:pt x="2314827" y="0"/>
                </a:lnTo>
                <a:cubicBezTo>
                  <a:pt x="2418145" y="0"/>
                  <a:pt x="2501900" y="83755"/>
                  <a:pt x="2501900" y="187073"/>
                </a:cubicBezTo>
                <a:lnTo>
                  <a:pt x="2501900" y="1621090"/>
                </a:lnTo>
                <a:cubicBezTo>
                  <a:pt x="2501900" y="1724408"/>
                  <a:pt x="2418145" y="1808163"/>
                  <a:pt x="2314827" y="1808163"/>
                </a:cubicBezTo>
                <a:lnTo>
                  <a:pt x="187073" y="1808163"/>
                </a:lnTo>
                <a:cubicBezTo>
                  <a:pt x="83755" y="1808163"/>
                  <a:pt x="0" y="1724408"/>
                  <a:pt x="0" y="1621090"/>
                </a:cubicBezTo>
                <a:lnTo>
                  <a:pt x="0" y="187073"/>
                </a:lnTo>
                <a:cubicBezTo>
                  <a:pt x="0" y="83755"/>
                  <a:pt x="83755" y="0"/>
                  <a:pt x="18707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3833053" y="1717456"/>
            <a:ext cx="2501900" cy="1808163"/>
          </a:xfrm>
          <a:custGeom>
            <a:avLst/>
            <a:gdLst>
              <a:gd name="connsiteX0" fmla="*/ 161668 w 2501900"/>
              <a:gd name="connsiteY0" fmla="*/ 0 h 1808163"/>
              <a:gd name="connsiteX1" fmla="*/ 2340232 w 2501900"/>
              <a:gd name="connsiteY1" fmla="*/ 0 h 1808163"/>
              <a:gd name="connsiteX2" fmla="*/ 2501900 w 2501900"/>
              <a:gd name="connsiteY2" fmla="*/ 161668 h 1808163"/>
              <a:gd name="connsiteX3" fmla="*/ 2501900 w 2501900"/>
              <a:gd name="connsiteY3" fmla="*/ 1646495 h 1808163"/>
              <a:gd name="connsiteX4" fmla="*/ 2340232 w 2501900"/>
              <a:gd name="connsiteY4" fmla="*/ 1808163 h 1808163"/>
              <a:gd name="connsiteX5" fmla="*/ 161668 w 2501900"/>
              <a:gd name="connsiteY5" fmla="*/ 1808163 h 1808163"/>
              <a:gd name="connsiteX6" fmla="*/ 0 w 2501900"/>
              <a:gd name="connsiteY6" fmla="*/ 1646495 h 1808163"/>
              <a:gd name="connsiteX7" fmla="*/ 0 w 2501900"/>
              <a:gd name="connsiteY7" fmla="*/ 161668 h 1808163"/>
              <a:gd name="connsiteX8" fmla="*/ 161668 w 2501900"/>
              <a:gd name="connsiteY8" fmla="*/ 0 h 180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900" h="1808163">
                <a:moveTo>
                  <a:pt x="161668" y="0"/>
                </a:moveTo>
                <a:lnTo>
                  <a:pt x="2340232" y="0"/>
                </a:lnTo>
                <a:cubicBezTo>
                  <a:pt x="2429519" y="0"/>
                  <a:pt x="2501900" y="72381"/>
                  <a:pt x="2501900" y="161668"/>
                </a:cubicBezTo>
                <a:lnTo>
                  <a:pt x="2501900" y="1646495"/>
                </a:lnTo>
                <a:cubicBezTo>
                  <a:pt x="2501900" y="1735782"/>
                  <a:pt x="2429519" y="1808163"/>
                  <a:pt x="2340232" y="1808163"/>
                </a:cubicBezTo>
                <a:lnTo>
                  <a:pt x="161668" y="1808163"/>
                </a:lnTo>
                <a:cubicBezTo>
                  <a:pt x="72381" y="1808163"/>
                  <a:pt x="0" y="1735782"/>
                  <a:pt x="0" y="1646495"/>
                </a:cubicBezTo>
                <a:lnTo>
                  <a:pt x="0" y="161668"/>
                </a:lnTo>
                <a:cubicBezTo>
                  <a:pt x="0" y="72381"/>
                  <a:pt x="72381" y="0"/>
                  <a:pt x="16166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1163980" y="3712856"/>
            <a:ext cx="5170973" cy="2136863"/>
          </a:xfrm>
          <a:custGeom>
            <a:avLst/>
            <a:gdLst>
              <a:gd name="connsiteX0" fmla="*/ 216443 w 5170973"/>
              <a:gd name="connsiteY0" fmla="*/ 0 h 2136863"/>
              <a:gd name="connsiteX1" fmla="*/ 4954530 w 5170973"/>
              <a:gd name="connsiteY1" fmla="*/ 0 h 2136863"/>
              <a:gd name="connsiteX2" fmla="*/ 5170973 w 5170973"/>
              <a:gd name="connsiteY2" fmla="*/ 216443 h 2136863"/>
              <a:gd name="connsiteX3" fmla="*/ 5170973 w 5170973"/>
              <a:gd name="connsiteY3" fmla="*/ 1920420 h 2136863"/>
              <a:gd name="connsiteX4" fmla="*/ 4954530 w 5170973"/>
              <a:gd name="connsiteY4" fmla="*/ 2136863 h 2136863"/>
              <a:gd name="connsiteX5" fmla="*/ 216443 w 5170973"/>
              <a:gd name="connsiteY5" fmla="*/ 2136863 h 2136863"/>
              <a:gd name="connsiteX6" fmla="*/ 0 w 5170973"/>
              <a:gd name="connsiteY6" fmla="*/ 1920420 h 2136863"/>
              <a:gd name="connsiteX7" fmla="*/ 0 w 5170973"/>
              <a:gd name="connsiteY7" fmla="*/ 216443 h 2136863"/>
              <a:gd name="connsiteX8" fmla="*/ 216443 w 5170973"/>
              <a:gd name="connsiteY8" fmla="*/ 0 h 21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0973" h="2136863">
                <a:moveTo>
                  <a:pt x="216443" y="0"/>
                </a:moveTo>
                <a:lnTo>
                  <a:pt x="4954530" y="0"/>
                </a:lnTo>
                <a:cubicBezTo>
                  <a:pt x="5074068" y="0"/>
                  <a:pt x="5170973" y="96905"/>
                  <a:pt x="5170973" y="216443"/>
                </a:cubicBezTo>
                <a:lnTo>
                  <a:pt x="5170973" y="1920420"/>
                </a:lnTo>
                <a:cubicBezTo>
                  <a:pt x="5170973" y="2039958"/>
                  <a:pt x="5074068" y="2136863"/>
                  <a:pt x="4954530" y="2136863"/>
                </a:cubicBezTo>
                <a:lnTo>
                  <a:pt x="216443" y="2136863"/>
                </a:lnTo>
                <a:cubicBezTo>
                  <a:pt x="96905" y="2136863"/>
                  <a:pt x="0" y="2039958"/>
                  <a:pt x="0" y="1920420"/>
                </a:cubicBezTo>
                <a:lnTo>
                  <a:pt x="0" y="216443"/>
                </a:lnTo>
                <a:cubicBezTo>
                  <a:pt x="0" y="96905"/>
                  <a:pt x="96905" y="0"/>
                  <a:pt x="21644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50473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1"/>
          </p:nvPr>
        </p:nvSpPr>
        <p:spPr>
          <a:xfrm>
            <a:off x="327150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5038275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3"/>
          </p:nvPr>
        </p:nvSpPr>
        <p:spPr>
          <a:xfrm>
            <a:off x="6805045" y="36084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8571816" y="2147906"/>
            <a:ext cx="2120900" cy="2120900"/>
          </a:xfrm>
          <a:custGeom>
            <a:avLst/>
            <a:gdLst>
              <a:gd name="connsiteX0" fmla="*/ 1060450 w 2120900"/>
              <a:gd name="connsiteY0" fmla="*/ 0 h 2120900"/>
              <a:gd name="connsiteX1" fmla="*/ 2120900 w 2120900"/>
              <a:gd name="connsiteY1" fmla="*/ 1060450 h 2120900"/>
              <a:gd name="connsiteX2" fmla="*/ 1060450 w 2120900"/>
              <a:gd name="connsiteY2" fmla="*/ 2120900 h 2120900"/>
              <a:gd name="connsiteX3" fmla="*/ 0 w 2120900"/>
              <a:gd name="connsiteY3" fmla="*/ 10604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2120900">
                <a:moveTo>
                  <a:pt x="1060450" y="0"/>
                </a:moveTo>
                <a:lnTo>
                  <a:pt x="2120900" y="1060450"/>
                </a:lnTo>
                <a:lnTo>
                  <a:pt x="1060450" y="2120900"/>
                </a:lnTo>
                <a:lnTo>
                  <a:pt x="0" y="10604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333500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55607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577714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9199822" y="2045624"/>
            <a:ext cx="1658678" cy="1658678"/>
          </a:xfrm>
          <a:custGeom>
            <a:avLst/>
            <a:gdLst>
              <a:gd name="connsiteX0" fmla="*/ 829339 w 1658678"/>
              <a:gd name="connsiteY0" fmla="*/ 0 h 1658678"/>
              <a:gd name="connsiteX1" fmla="*/ 1658678 w 1658678"/>
              <a:gd name="connsiteY1" fmla="*/ 829339 h 1658678"/>
              <a:gd name="connsiteX2" fmla="*/ 829339 w 1658678"/>
              <a:gd name="connsiteY2" fmla="*/ 1658678 h 1658678"/>
              <a:gd name="connsiteX3" fmla="*/ 0 w 1658678"/>
              <a:gd name="connsiteY3" fmla="*/ 829339 h 1658678"/>
              <a:gd name="connsiteX4" fmla="*/ 829339 w 1658678"/>
              <a:gd name="connsiteY4" fmla="*/ 0 h 16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678" h="1658678">
                <a:moveTo>
                  <a:pt x="829339" y="0"/>
                </a:moveTo>
                <a:cubicBezTo>
                  <a:pt x="1287370" y="0"/>
                  <a:pt x="1658678" y="371308"/>
                  <a:pt x="1658678" y="829339"/>
                </a:cubicBezTo>
                <a:cubicBezTo>
                  <a:pt x="1658678" y="1287370"/>
                  <a:pt x="1287370" y="1658678"/>
                  <a:pt x="829339" y="1658678"/>
                </a:cubicBezTo>
                <a:cubicBezTo>
                  <a:pt x="371308" y="1658678"/>
                  <a:pt x="0" y="1287370"/>
                  <a:pt x="0" y="829339"/>
                </a:cubicBezTo>
                <a:cubicBezTo>
                  <a:pt x="0" y="371308"/>
                  <a:pt x="371308" y="0"/>
                  <a:pt x="82933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771302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3548669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326036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103403" y="3968329"/>
            <a:ext cx="2345839" cy="1618519"/>
          </a:xfrm>
          <a:custGeom>
            <a:avLst/>
            <a:gdLst>
              <a:gd name="connsiteX0" fmla="*/ 0 w 2345839"/>
              <a:gd name="connsiteY0" fmla="*/ 0 h 1618519"/>
              <a:gd name="connsiteX1" fmla="*/ 2345839 w 2345839"/>
              <a:gd name="connsiteY1" fmla="*/ 0 h 1618519"/>
              <a:gd name="connsiteX2" fmla="*/ 2345839 w 2345839"/>
              <a:gd name="connsiteY2" fmla="*/ 1618519 h 1618519"/>
              <a:gd name="connsiteX3" fmla="*/ 0 w 2345839"/>
              <a:gd name="connsiteY3" fmla="*/ 1618519 h 161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39" h="1618519">
                <a:moveTo>
                  <a:pt x="0" y="0"/>
                </a:moveTo>
                <a:lnTo>
                  <a:pt x="2345839" y="0"/>
                </a:lnTo>
                <a:lnTo>
                  <a:pt x="2345839" y="1618519"/>
                </a:lnTo>
                <a:lnTo>
                  <a:pt x="0" y="16185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416663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71357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721113" y="2025716"/>
            <a:ext cx="1406494" cy="1411190"/>
          </a:xfrm>
          <a:custGeom>
            <a:avLst/>
            <a:gdLst>
              <a:gd name="connsiteX0" fmla="*/ 703247 w 1406494"/>
              <a:gd name="connsiteY0" fmla="*/ 0 h 1411190"/>
              <a:gd name="connsiteX1" fmla="*/ 1406494 w 1406494"/>
              <a:gd name="connsiteY1" fmla="*/ 705595 h 1411190"/>
              <a:gd name="connsiteX2" fmla="*/ 703247 w 1406494"/>
              <a:gd name="connsiteY2" fmla="*/ 1411190 h 1411190"/>
              <a:gd name="connsiteX3" fmla="*/ 0 w 1406494"/>
              <a:gd name="connsiteY3" fmla="*/ 705595 h 1411190"/>
              <a:gd name="connsiteX4" fmla="*/ 703247 w 1406494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494" h="1411190">
                <a:moveTo>
                  <a:pt x="703247" y="0"/>
                </a:moveTo>
                <a:cubicBezTo>
                  <a:pt x="1091640" y="0"/>
                  <a:pt x="1406494" y="315906"/>
                  <a:pt x="1406494" y="705595"/>
                </a:cubicBezTo>
                <a:cubicBezTo>
                  <a:pt x="1406494" y="1095284"/>
                  <a:pt x="1091640" y="1411190"/>
                  <a:pt x="703247" y="1411190"/>
                </a:cubicBezTo>
                <a:cubicBezTo>
                  <a:pt x="314854" y="1411190"/>
                  <a:pt x="0" y="1095284"/>
                  <a:pt x="0" y="705595"/>
                </a:cubicBezTo>
                <a:cubicBezTo>
                  <a:pt x="0" y="315906"/>
                  <a:pt x="314854" y="0"/>
                  <a:pt x="7032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9374242" y="2025716"/>
            <a:ext cx="1408058" cy="1411190"/>
          </a:xfrm>
          <a:custGeom>
            <a:avLst/>
            <a:gdLst>
              <a:gd name="connsiteX0" fmla="*/ 704029 w 1408058"/>
              <a:gd name="connsiteY0" fmla="*/ 0 h 1411190"/>
              <a:gd name="connsiteX1" fmla="*/ 1408058 w 1408058"/>
              <a:gd name="connsiteY1" fmla="*/ 705595 h 1411190"/>
              <a:gd name="connsiteX2" fmla="*/ 704029 w 1408058"/>
              <a:gd name="connsiteY2" fmla="*/ 1411190 h 1411190"/>
              <a:gd name="connsiteX3" fmla="*/ 0 w 1408058"/>
              <a:gd name="connsiteY3" fmla="*/ 705595 h 1411190"/>
              <a:gd name="connsiteX4" fmla="*/ 704029 w 1408058"/>
              <a:gd name="connsiteY4" fmla="*/ 0 h 1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58" h="1411190">
                <a:moveTo>
                  <a:pt x="704029" y="0"/>
                </a:moveTo>
                <a:cubicBezTo>
                  <a:pt x="1092853" y="0"/>
                  <a:pt x="1408058" y="315906"/>
                  <a:pt x="1408058" y="705595"/>
                </a:cubicBezTo>
                <a:cubicBezTo>
                  <a:pt x="1408058" y="1095284"/>
                  <a:pt x="1092853" y="1411190"/>
                  <a:pt x="704029" y="1411190"/>
                </a:cubicBezTo>
                <a:cubicBezTo>
                  <a:pt x="315205" y="1411190"/>
                  <a:pt x="0" y="1095284"/>
                  <a:pt x="0" y="705595"/>
                </a:cubicBezTo>
                <a:cubicBezTo>
                  <a:pt x="0" y="315906"/>
                  <a:pt x="315205" y="0"/>
                  <a:pt x="7040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58687" y="3076320"/>
            <a:ext cx="2449594" cy="1621270"/>
          </a:xfrm>
          <a:custGeom>
            <a:avLst/>
            <a:gdLst>
              <a:gd name="connsiteX0" fmla="*/ 183917 w 2449594"/>
              <a:gd name="connsiteY0" fmla="*/ 0 h 1621270"/>
              <a:gd name="connsiteX1" fmla="*/ 2265677 w 2449594"/>
              <a:gd name="connsiteY1" fmla="*/ 0 h 1621270"/>
              <a:gd name="connsiteX2" fmla="*/ 2449594 w 2449594"/>
              <a:gd name="connsiteY2" fmla="*/ 183917 h 1621270"/>
              <a:gd name="connsiteX3" fmla="*/ 2449594 w 2449594"/>
              <a:gd name="connsiteY3" fmla="*/ 1437353 h 1621270"/>
              <a:gd name="connsiteX4" fmla="*/ 2265677 w 2449594"/>
              <a:gd name="connsiteY4" fmla="*/ 1621270 h 1621270"/>
              <a:gd name="connsiteX5" fmla="*/ 183917 w 2449594"/>
              <a:gd name="connsiteY5" fmla="*/ 1621270 h 1621270"/>
              <a:gd name="connsiteX6" fmla="*/ 0 w 2449594"/>
              <a:gd name="connsiteY6" fmla="*/ 1437353 h 1621270"/>
              <a:gd name="connsiteX7" fmla="*/ 0 w 2449594"/>
              <a:gd name="connsiteY7" fmla="*/ 183917 h 1621270"/>
              <a:gd name="connsiteX8" fmla="*/ 183917 w 2449594"/>
              <a:gd name="connsiteY8" fmla="*/ 0 h 162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594" h="1621270">
                <a:moveTo>
                  <a:pt x="183917" y="0"/>
                </a:moveTo>
                <a:lnTo>
                  <a:pt x="2265677" y="0"/>
                </a:lnTo>
                <a:cubicBezTo>
                  <a:pt x="2367252" y="0"/>
                  <a:pt x="2449594" y="82342"/>
                  <a:pt x="2449594" y="183917"/>
                </a:cubicBezTo>
                <a:lnTo>
                  <a:pt x="2449594" y="1437353"/>
                </a:lnTo>
                <a:cubicBezTo>
                  <a:pt x="2449594" y="1538928"/>
                  <a:pt x="2367252" y="1621270"/>
                  <a:pt x="2265677" y="1621270"/>
                </a:cubicBezTo>
                <a:lnTo>
                  <a:pt x="183917" y="1621270"/>
                </a:lnTo>
                <a:cubicBezTo>
                  <a:pt x="82342" y="1621270"/>
                  <a:pt x="0" y="1538928"/>
                  <a:pt x="0" y="1437353"/>
                </a:cubicBezTo>
                <a:lnTo>
                  <a:pt x="0" y="183917"/>
                </a:lnTo>
                <a:cubicBezTo>
                  <a:pt x="0" y="82342"/>
                  <a:pt x="82342" y="0"/>
                  <a:pt x="183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4946232" y="2639594"/>
            <a:ext cx="2299539" cy="2299538"/>
          </a:xfrm>
          <a:custGeom>
            <a:avLst/>
            <a:gdLst>
              <a:gd name="connsiteX0" fmla="*/ 1182797 w 2299539"/>
              <a:gd name="connsiteY0" fmla="*/ 506 h 2299538"/>
              <a:gd name="connsiteX1" fmla="*/ 2121027 w 2299539"/>
              <a:gd name="connsiteY1" fmla="*/ 534716 h 2299538"/>
              <a:gd name="connsiteX2" fmla="*/ 1764823 w 2299539"/>
              <a:gd name="connsiteY2" fmla="*/ 2121026 h 2299538"/>
              <a:gd name="connsiteX3" fmla="*/ 178513 w 2299539"/>
              <a:gd name="connsiteY3" fmla="*/ 1764823 h 2299538"/>
              <a:gd name="connsiteX4" fmla="*/ 534716 w 2299539"/>
              <a:gd name="connsiteY4" fmla="*/ 178512 h 2299538"/>
              <a:gd name="connsiteX5" fmla="*/ 1182797 w 2299539"/>
              <a:gd name="connsiteY5" fmla="*/ 506 h 22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539" h="2299538">
                <a:moveTo>
                  <a:pt x="1182797" y="506"/>
                </a:moveTo>
                <a:cubicBezTo>
                  <a:pt x="1551682" y="11442"/>
                  <a:pt x="1908724" y="199459"/>
                  <a:pt x="2121027" y="534716"/>
                </a:cubicBezTo>
                <a:cubicBezTo>
                  <a:pt x="2460711" y="1071127"/>
                  <a:pt x="2301234" y="1781342"/>
                  <a:pt x="1764823" y="2121026"/>
                </a:cubicBezTo>
                <a:cubicBezTo>
                  <a:pt x="1228412" y="2460711"/>
                  <a:pt x="518197" y="2301233"/>
                  <a:pt x="178513" y="1764823"/>
                </a:cubicBezTo>
                <a:cubicBezTo>
                  <a:pt x="-161172" y="1228412"/>
                  <a:pt x="-1694" y="518197"/>
                  <a:pt x="534716" y="178512"/>
                </a:cubicBezTo>
                <a:cubicBezTo>
                  <a:pt x="735870" y="51131"/>
                  <a:pt x="961466" y="-6056"/>
                  <a:pt x="1182797" y="5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/>
          <a:srcRect l="745" t="745" r="745" b="74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19751" b="27958"/>
          <a:stretch>
            <a:fillRect/>
          </a:stretch>
        </p:blipFill>
        <p:spPr>
          <a:xfrm>
            <a:off x="-527" y="2277374"/>
            <a:ext cx="12175274" cy="457395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829126" y="821774"/>
            <a:ext cx="45574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dwardian" panose="02040603050506020204" pitchFamily="18" charset="0"/>
                <a:ea typeface="造字工房悦黑体验版常规体" pitchFamily="2" charset="-122"/>
              </a:rPr>
              <a:t>TẬP ĐỌC 5</a:t>
            </a:r>
            <a:endParaRPr lang="zh-CN" altLang="en-US" sz="6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dwardian" panose="02040603050506020204" pitchFamily="18" charset="0"/>
              <a:ea typeface="造字工房悦黑体验版常规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/>
          <a:stretch/>
        </p:blipFill>
        <p:spPr>
          <a:xfrm>
            <a:off x="4625700" y="2204109"/>
            <a:ext cx="2940599" cy="40907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6E59D4-7EF7-5244-B8B7-D846B05993E9}"/>
              </a:ext>
            </a:extLst>
          </p:cNvPr>
          <p:cNvGrpSpPr/>
          <p:nvPr/>
        </p:nvGrpSpPr>
        <p:grpSpPr>
          <a:xfrm>
            <a:off x="210166" y="-3389"/>
            <a:ext cx="11708725" cy="816673"/>
            <a:chOff x="210166" y="-3389"/>
            <a:chExt cx="11708725" cy="816673"/>
          </a:xfrm>
        </p:grpSpPr>
        <p:grpSp>
          <p:nvGrpSpPr>
            <p:cNvPr id="31" name="组合 30"/>
            <p:cNvGrpSpPr/>
            <p:nvPr/>
          </p:nvGrpSpPr>
          <p:grpSpPr>
            <a:xfrm>
              <a:off x="6107859" y="-3389"/>
              <a:ext cx="5811032" cy="808183"/>
              <a:chOff x="6067254" y="-447730"/>
              <a:chExt cx="6501969" cy="109204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5927">
                <a:off x="12044724" y="-447730"/>
                <a:ext cx="524499" cy="6564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0" name="任意多边形: 形状 29"/>
              <p:cNvSpPr/>
              <p:nvPr/>
            </p:nvSpPr>
            <p:spPr>
              <a:xfrm>
                <a:off x="6067254" y="-136888"/>
                <a:ext cx="6146800" cy="781198"/>
              </a:xfrm>
              <a:custGeom>
                <a:avLst/>
                <a:gdLst>
                  <a:gd name="connsiteX0" fmla="*/ 0 w 6388100"/>
                  <a:gd name="connsiteY0" fmla="*/ 927159 h 927159"/>
                  <a:gd name="connsiteX1" fmla="*/ 939800 w 6388100"/>
                  <a:gd name="connsiteY1" fmla="*/ 114359 h 927159"/>
                  <a:gd name="connsiteX2" fmla="*/ 2476500 w 6388100"/>
                  <a:gd name="connsiteY2" fmla="*/ 558859 h 927159"/>
                  <a:gd name="connsiteX3" fmla="*/ 3860800 w 6388100"/>
                  <a:gd name="connsiteY3" fmla="*/ 59 h 927159"/>
                  <a:gd name="connsiteX4" fmla="*/ 5105400 w 6388100"/>
                  <a:gd name="connsiteY4" fmla="*/ 520759 h 927159"/>
                  <a:gd name="connsiteX5" fmla="*/ 6388100 w 6388100"/>
                  <a:gd name="connsiteY5" fmla="*/ 114359 h 92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8100" h="927159">
                    <a:moveTo>
                      <a:pt x="0" y="927159"/>
                    </a:moveTo>
                    <a:cubicBezTo>
                      <a:pt x="263525" y="551450"/>
                      <a:pt x="527050" y="175742"/>
                      <a:pt x="939800" y="114359"/>
                    </a:cubicBezTo>
                    <a:cubicBezTo>
                      <a:pt x="1352550" y="52976"/>
                      <a:pt x="1989667" y="577909"/>
                      <a:pt x="2476500" y="558859"/>
                    </a:cubicBezTo>
                    <a:cubicBezTo>
                      <a:pt x="2963333" y="539809"/>
                      <a:pt x="3422650" y="6409"/>
                      <a:pt x="3860800" y="59"/>
                    </a:cubicBezTo>
                    <a:cubicBezTo>
                      <a:pt x="4298950" y="-6291"/>
                      <a:pt x="4684183" y="501709"/>
                      <a:pt x="5105400" y="520759"/>
                    </a:cubicBezTo>
                    <a:cubicBezTo>
                      <a:pt x="5526617" y="539809"/>
                      <a:pt x="5957358" y="327084"/>
                      <a:pt x="6388100" y="114359"/>
                    </a:cubicBezTo>
                  </a:path>
                </a:pathLst>
              </a:custGeom>
              <a:noFill/>
              <a:ln cap="rnd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  <a:gs pos="72000">
                      <a:schemeClr val="bg1">
                        <a:alpha val="37000"/>
                      </a:schemeClr>
                    </a:gs>
                  </a:gsLst>
                  <a:lin ang="0" scaled="1"/>
                  <a:tileRect/>
                </a:gra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</p:grpSp>
        <p:sp>
          <p:nvSpPr>
            <p:cNvPr id="14" name="任意多边形: 形状 29">
              <a:extLst>
                <a:ext uri="{FF2B5EF4-FFF2-40B4-BE49-F238E27FC236}">
                  <a16:creationId xmlns:a16="http://schemas.microsoft.com/office/drawing/2014/main" id="{4D7DC72B-1F5B-0547-AC94-066CE91C89AB}"/>
                </a:ext>
              </a:extLst>
            </p:cNvPr>
            <p:cNvSpPr/>
            <p:nvPr/>
          </p:nvSpPr>
          <p:spPr>
            <a:xfrm flipH="1">
              <a:off x="742234" y="235145"/>
              <a:ext cx="5613070" cy="578139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pic>
          <p:nvPicPr>
            <p:cNvPr id="15" name="图片 26">
              <a:extLst>
                <a:ext uri="{FF2B5EF4-FFF2-40B4-BE49-F238E27FC236}">
                  <a16:creationId xmlns:a16="http://schemas.microsoft.com/office/drawing/2014/main" id="{747F5AA6-D9B3-4948-8492-9A5927457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751205">
              <a:off x="218708" y="-1435"/>
              <a:ext cx="468763" cy="4858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389" y="102577"/>
            <a:ext cx="4430105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5003" y="2873498"/>
            <a:ext cx="1129482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684" y="1632384"/>
            <a:ext cx="11841316" cy="1077218"/>
            <a:chOff x="245341" y="4899804"/>
            <a:chExt cx="11841316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791828" y="4899804"/>
              <a:ext cx="11294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9- 1945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41" y="4955226"/>
              <a:ext cx="580813" cy="966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9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83" y="85324"/>
            <a:ext cx="4654392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0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0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45163" y="1176105"/>
            <a:ext cx="1129483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5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Sau 80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lvl="0" algn="r">
              <a:defRPr/>
            </a:pP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lvl="0" algn="r">
              <a:defRPr/>
            </a:pP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lang="en-US" altLang="zh-CN" sz="25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2557" y="5454715"/>
            <a:ext cx="9812880" cy="904850"/>
            <a:chOff x="159256" y="4949061"/>
            <a:chExt cx="11640866" cy="904850"/>
          </a:xfrm>
        </p:grpSpPr>
        <p:sp>
          <p:nvSpPr>
            <p:cNvPr id="10" name="TextBox 9"/>
            <p:cNvSpPr txBox="1"/>
            <p:nvPr/>
          </p:nvSpPr>
          <p:spPr>
            <a:xfrm>
              <a:off x="791827" y="5161414"/>
              <a:ext cx="11008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" y="4949061"/>
              <a:ext cx="634330" cy="904850"/>
            </a:xfrm>
            <a:prstGeom prst="rect">
              <a:avLst/>
            </a:prstGeom>
          </p:spPr>
        </p:pic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507533" y="386357"/>
            <a:ext cx="1656165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2: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278702" y="2380891"/>
            <a:ext cx="7159924" cy="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5312" y="2743201"/>
            <a:ext cx="8063080" cy="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83" y="85324"/>
            <a:ext cx="5213866" cy="1242186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34419" y="2943138"/>
            <a:ext cx="700953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GB" alt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5163" y="1565207"/>
            <a:ext cx="11404014" cy="1077218"/>
            <a:chOff x="159256" y="5161414"/>
            <a:chExt cx="11640866" cy="1077218"/>
          </a:xfrm>
        </p:grpSpPr>
        <p:sp>
          <p:nvSpPr>
            <p:cNvPr id="23" name="TextBox 22"/>
            <p:cNvSpPr txBox="1"/>
            <p:nvPr/>
          </p:nvSpPr>
          <p:spPr>
            <a:xfrm>
              <a:off x="791827" y="5161414"/>
              <a:ext cx="1100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GB" alt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6" y="5207856"/>
              <a:ext cx="634330" cy="90485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AB61AE-934B-B14C-8B2E-3D38DE953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59" y="2587749"/>
            <a:ext cx="4591122" cy="32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/>
          <p:cNvSpPr/>
          <p:nvPr/>
        </p:nvSpPr>
        <p:spPr>
          <a:xfrm>
            <a:off x="805218" y="491318"/>
            <a:ext cx="10495129" cy="592312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40000" lnSpcReduction="20000"/>
          </a:bodyPr>
          <a:lstStyle/>
          <a:p>
            <a:pPr algn="ctr"/>
            <a:r>
              <a:rPr lang="en-US" altLang="zh-CN" sz="1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altLang="en-US" sz="7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: 圆角 15"/>
          <p:cNvSpPr/>
          <p:nvPr/>
        </p:nvSpPr>
        <p:spPr>
          <a:xfrm>
            <a:off x="153880" y="1828802"/>
            <a:ext cx="11797803" cy="324353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pPr algn="just">
              <a:lnSpc>
                <a:spcPct val="170000"/>
              </a:lnSpc>
            </a:pP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74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altLang="en-US" sz="7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669" y="156497"/>
            <a:ext cx="5213866" cy="1242186"/>
            <a:chOff x="6639003" y="4974157"/>
            <a:chExt cx="5213866" cy="1242186"/>
          </a:xfrm>
        </p:grpSpPr>
        <p:sp>
          <p:nvSpPr>
            <p:cNvPr id="3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204" y="1398683"/>
            <a:ext cx="117210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Toàn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chậm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rãi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nghe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thân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trìu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mến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tin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tưởng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thiếu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Việt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Nam.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Nhấn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giọng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tả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gợi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vi-VN" sz="4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669" y="156497"/>
            <a:ext cx="5213866" cy="1242186"/>
            <a:chOff x="6639003" y="4974157"/>
            <a:chExt cx="5213866" cy="1242186"/>
          </a:xfrm>
        </p:grpSpPr>
        <p:sp>
          <p:nvSpPr>
            <p:cNvPr id="3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73216" y="1588466"/>
            <a:ext cx="11393215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 80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392" y="1423394"/>
            <a:ext cx="113932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 80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/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5" r="19751" b="27958"/>
            <a:stretch/>
          </p:blipFill>
          <p:spPr>
            <a:xfrm>
              <a:off x="10697918" y="4710022"/>
              <a:ext cx="1477192" cy="21479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2000" cy="655607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434061" y="1454223"/>
              <a:ext cx="872993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悦黑体验版常规体" pitchFamily="2" charset="-122"/>
                  <a:ea typeface="造字工房悦黑体验版常规体" pitchFamily="2" charset="-122"/>
                </a:defRPr>
              </a:lvl1pPr>
            </a:lstStyle>
            <a:p>
              <a:pPr marL="457200" indent="-457200" algn="l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“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80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giời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nô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.”</a:t>
              </a:r>
            </a:p>
            <a:p>
              <a:pPr marL="457200" indent="-457200" algn="l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Quang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mạc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mùa</a:t>
              </a:r>
              <a:r>
                <a:rPr lang="en-US" altLang="zh-CN" sz="3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zh-CN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02037" y="400438"/>
              <a:ext cx="31999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DẶN DÒ</a:t>
              </a:r>
              <a:endParaRPr lang="zh-CN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0" r="67602" b="27958"/>
            <a:stretch/>
          </p:blipFill>
          <p:spPr>
            <a:xfrm>
              <a:off x="0" y="4860882"/>
              <a:ext cx="1587260" cy="19971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7135" y="189879"/>
            <a:ext cx="8100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altLang="zh-CN" sz="3600" b="1" u="none" strike="noStrike" kern="1200" cap="none" spc="0" normalizeH="0" noProof="0" dirty="0" err="1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kumimoji="0" lang="en-US" altLang="zh-CN" sz="3600" b="1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  <a:endParaRPr kumimoji="0" lang="zh-CN" altLang="en-US" sz="3600" b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1" y="1944710"/>
            <a:ext cx="6247237" cy="42629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39003" y="1883529"/>
            <a:ext cx="5213866" cy="1242186"/>
            <a:chOff x="6639003" y="1883529"/>
            <a:chExt cx="5213866" cy="1242186"/>
          </a:xfrm>
        </p:grpSpPr>
        <p:sp>
          <p:nvSpPr>
            <p:cNvPr id="32" name="BackShape"/>
            <p:cNvSpPr/>
            <p:nvPr/>
          </p:nvSpPr>
          <p:spPr bwMode="auto">
            <a:xfrm>
              <a:off x="6800539" y="2034934"/>
              <a:ext cx="5052330" cy="9014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639003" y="1883529"/>
              <a:ext cx="1242186" cy="1242186"/>
              <a:chOff x="3608219" y="3464262"/>
              <a:chExt cx="1242186" cy="1242186"/>
            </a:xfrm>
          </p:grpSpPr>
          <p:sp>
            <p:nvSpPr>
              <p:cNvPr id="36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文本框 7"/>
              <p:cNvSpPr txBox="1"/>
              <p:nvPr/>
            </p:nvSpPr>
            <p:spPr>
              <a:xfrm>
                <a:off x="3880498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639003" y="3416151"/>
            <a:ext cx="5213866" cy="1242186"/>
            <a:chOff x="6639003" y="3416151"/>
            <a:chExt cx="5213866" cy="1242186"/>
          </a:xfrm>
        </p:grpSpPr>
        <p:sp>
          <p:nvSpPr>
            <p:cNvPr id="33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40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39003" y="4974157"/>
            <a:ext cx="5213866" cy="1242186"/>
            <a:chOff x="6639003" y="4974157"/>
            <a:chExt cx="5213866" cy="1242186"/>
          </a:xfrm>
        </p:grpSpPr>
        <p:sp>
          <p:nvSpPr>
            <p:cNvPr id="34" name="BackShape"/>
            <p:cNvSpPr/>
            <p:nvPr/>
          </p:nvSpPr>
          <p:spPr bwMode="auto">
            <a:xfrm>
              <a:off x="6800538" y="5150273"/>
              <a:ext cx="5052331" cy="88995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r>
                <a:rPr lang="en-US" sz="44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hay</a:t>
              </a:r>
              <a:endParaRPr sz="44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639003" y="4974157"/>
              <a:ext cx="1242186" cy="1242186"/>
              <a:chOff x="3608219" y="3464262"/>
              <a:chExt cx="1242186" cy="1242186"/>
            </a:xfrm>
          </p:grpSpPr>
          <p:sp>
            <p:nvSpPr>
              <p:cNvPr id="49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03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980" y="43357"/>
            <a:ext cx="1189174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 ĐỌC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kumimoji="0" lang="en-US" altLang="zh-CN" sz="3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kumimoji="0" lang="en-US" altLang="zh-CN" sz="3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200" b="1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khai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chủ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Cộng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hòa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tưởng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tượng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thấy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trước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cảnh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nhộn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nhịp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bừng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khắp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nơi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hết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thảy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vì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mấy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tháng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nghỉ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bao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chuyển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thường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Nhưng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sung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sướng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hơn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nữa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phút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này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giở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bắt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nhận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nền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dục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hưởng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may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hi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đồng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Vậy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nghĩ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Sau 80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oàn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kumimoji="0" lang="en-US" altLang="zh-CN" sz="2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2200" b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kumimoji="0" lang="en-US" altLang="zh-CN" sz="2200" b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  <a:endParaRPr kumimoji="0" lang="zh-CN" altLang="en-US" sz="22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77" y="725083"/>
            <a:ext cx="11873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gửi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(</a:t>
            </a:r>
            <a:r>
              <a:rPr lang="en-US" altLang="zh-CN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trích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)</a:t>
            </a: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</a:t>
            </a: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khai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chủ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Cộng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hòa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tưởng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tượng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thấy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nhộn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nhịp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bừng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khắp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thảy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vì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mấy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tháng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nghỉ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bao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chuyển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gặp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Nhưng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sung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sướng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nữa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phút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giở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bắt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nhận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nền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dục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hưởng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mắn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sự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hi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Vậy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nghĩ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?</a:t>
            </a:r>
          </a:p>
          <a:p>
            <a:pPr lvl="0" algn="just">
              <a:defRPr/>
            </a:pPr>
            <a:endParaRPr lang="en-US" altLang="zh-CN" sz="21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lvl="0" algn="just">
              <a:defRPr/>
            </a:pP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      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đây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hãy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cố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gắng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siêng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ngoan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ngoãn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nghe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bạn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Sau 80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giời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nô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lệ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bị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yếu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hèn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phải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xây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dựng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cơ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đồ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tổ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tiên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sao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ta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kịp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cuộc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kiến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mong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đợi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rất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nhiều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Non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trở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nên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tươi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dân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tộc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Việt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Nam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có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bước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đài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quang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để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sánh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vai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với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quốc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châu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được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hay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không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chính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nhờ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phần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lớn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ở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tập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Ngày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hôm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nay,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nhân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buổi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tựu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trường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của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tôi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chỉ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biết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chúc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một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năm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vui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vẻ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đầy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kết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quả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tốt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đẹp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 </a:t>
            </a:r>
          </a:p>
          <a:p>
            <a:pPr lvl="0" algn="r">
              <a:defRPr/>
            </a:pP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Chào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thân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.</a:t>
            </a:r>
          </a:p>
          <a:p>
            <a:pPr lvl="0" algn="r">
              <a:defRPr/>
            </a:pP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Hồ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1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Chí</a:t>
            </a:r>
            <a:r>
              <a:rPr lang="en-US" altLang="zh-CN" sz="21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Minh</a:t>
            </a:r>
            <a:endParaRPr lang="zh-CN" altLang="en-US" sz="21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731" y="1233194"/>
            <a:ext cx="559241" cy="573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0082" y="3457780"/>
            <a:ext cx="559241" cy="573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5575" y="64636"/>
            <a:ext cx="3603783" cy="971002"/>
            <a:chOff x="6639003" y="1905600"/>
            <a:chExt cx="4389837" cy="1242186"/>
          </a:xfrm>
        </p:grpSpPr>
        <p:sp>
          <p:nvSpPr>
            <p:cNvPr id="39" name="BackShape"/>
            <p:cNvSpPr/>
            <p:nvPr/>
          </p:nvSpPr>
          <p:spPr bwMode="auto">
            <a:xfrm>
              <a:off x="6800541" y="2034933"/>
              <a:ext cx="4228299" cy="10024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  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Luyện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đọc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639003" y="1905600"/>
              <a:ext cx="1242186" cy="1242186"/>
              <a:chOff x="3608219" y="3486333"/>
              <a:chExt cx="1242186" cy="1242186"/>
            </a:xfrm>
          </p:grpSpPr>
          <p:sp>
            <p:nvSpPr>
              <p:cNvPr id="41" name="椭圆 6"/>
              <p:cNvSpPr/>
              <p:nvPr/>
            </p:nvSpPr>
            <p:spPr>
              <a:xfrm>
                <a:off x="3759624" y="3659809"/>
                <a:ext cx="939376" cy="9393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文本框 7"/>
              <p:cNvSpPr txBox="1"/>
              <p:nvPr/>
            </p:nvSpPr>
            <p:spPr>
              <a:xfrm>
                <a:off x="3880498" y="3665198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椭圆 9"/>
              <p:cNvSpPr/>
              <p:nvPr/>
            </p:nvSpPr>
            <p:spPr>
              <a:xfrm>
                <a:off x="3608219" y="3486333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734" y="255064"/>
            <a:ext cx="3650676" cy="1252443"/>
            <a:chOff x="422007" y="174389"/>
            <a:chExt cx="4368999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4086157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974830" y="575957"/>
              <a:ext cx="3065058" cy="364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Luyện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đọc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r>
                <a:rPr kumimoji="0" lang="en-US" altLang="zh-CN" sz="30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khó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5884629" y="259573"/>
            <a:ext cx="4431150" cy="1236141"/>
            <a:chOff x="422007" y="174389"/>
            <a:chExt cx="3986862" cy="955121"/>
          </a:xfrm>
        </p:grpSpPr>
        <p:sp>
          <p:nvSpPr>
            <p:cNvPr id="7" name="矩形: 圆角 2"/>
            <p:cNvSpPr/>
            <p:nvPr/>
          </p:nvSpPr>
          <p:spPr>
            <a:xfrm>
              <a:off x="704850" y="476249"/>
              <a:ext cx="3704019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1414181" y="545039"/>
              <a:ext cx="2016938" cy="36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Luyện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đọc</a:t>
              </a:r>
              <a:r>
                <a:rPr kumimoji="0" lang="en-US" altLang="zh-CN" sz="3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3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câu</a:t>
              </a:r>
              <a:endParaRPr kumimoji="0" lang="zh-CN" altLang="en-US" sz="3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968506" y="2028283"/>
            <a:ext cx="2155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ựu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220" y="2213891"/>
            <a:ext cx="753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  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09693" y="362991"/>
            <a:ext cx="0" cy="6119296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0358" y="2151605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24696" y="2152940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351" y="2593196"/>
            <a:ext cx="579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78" y="-95344"/>
            <a:ext cx="3328678" cy="955121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667160" y="1119959"/>
            <a:ext cx="10443663" cy="5341613"/>
            <a:chOff x="667160" y="1119959"/>
            <a:chExt cx="10443663" cy="5341613"/>
          </a:xfrm>
        </p:grpSpPr>
        <p:sp>
          <p:nvSpPr>
            <p:cNvPr id="6" name="TextBox 5"/>
            <p:cNvSpPr txBox="1"/>
            <p:nvPr/>
          </p:nvSpPr>
          <p:spPr>
            <a:xfrm>
              <a:off x="667160" y="1119959"/>
              <a:ext cx="10443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1945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8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1976.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72112" y="1798457"/>
              <a:ext cx="6563146" cy="4663115"/>
              <a:chOff x="2572112" y="1798457"/>
              <a:chExt cx="6563146" cy="466311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2112" y="1798457"/>
                <a:ext cx="6563146" cy="422151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996250" y="6061462"/>
                <a:ext cx="58026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https://bqllang.gov.vn/tin-tuc/tin-tong-hop)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8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78" y="-95344"/>
            <a:ext cx="3328678" cy="955121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461059" y="988564"/>
            <a:ext cx="11322623" cy="5449798"/>
            <a:chOff x="461059" y="988564"/>
            <a:chExt cx="11322623" cy="5449798"/>
          </a:xfrm>
        </p:grpSpPr>
        <p:sp>
          <p:nvSpPr>
            <p:cNvPr id="8" name="Rectangle 7"/>
            <p:cNvSpPr/>
            <p:nvPr/>
          </p:nvSpPr>
          <p:spPr>
            <a:xfrm>
              <a:off x="461059" y="988564"/>
              <a:ext cx="113226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6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1945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mạng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Tám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00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04023" y="2398143"/>
              <a:ext cx="9817011" cy="4040219"/>
              <a:chOff x="864340" y="2281226"/>
              <a:chExt cx="9988338" cy="419792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7929" y="2281226"/>
                <a:ext cx="6035040" cy="377647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64340" y="6063419"/>
                <a:ext cx="9988338" cy="4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i="1" dirty="0" err="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Nguồn</a:t>
                </a:r>
                <a:r>
                  <a:rPr lang="en-US" sz="2000" i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http://congdoan.quangtri.gov.vn/Cac-chuyen-de/cach-mang-thang-tam-nam-1945)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1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408" y="46683"/>
            <a:ext cx="3328678" cy="1050633"/>
            <a:chOff x="422007" y="174389"/>
            <a:chExt cx="4224502" cy="955121"/>
          </a:xfrm>
        </p:grpSpPr>
        <p:sp>
          <p:nvSpPr>
            <p:cNvPr id="3" name="矩形: 圆角 2"/>
            <p:cNvSpPr/>
            <p:nvPr/>
          </p:nvSpPr>
          <p:spPr>
            <a:xfrm>
              <a:off x="704849" y="476249"/>
              <a:ext cx="3941660" cy="653261"/>
            </a:xfrm>
            <a:custGeom>
              <a:avLst/>
              <a:gdLst>
                <a:gd name="connsiteX0" fmla="*/ 0 w 3940053"/>
                <a:gd name="connsiteY0" fmla="*/ 108809 h 652838"/>
                <a:gd name="connsiteX1" fmla="*/ 108809 w 3940053"/>
                <a:gd name="connsiteY1" fmla="*/ 0 h 652838"/>
                <a:gd name="connsiteX2" fmla="*/ 3831244 w 3940053"/>
                <a:gd name="connsiteY2" fmla="*/ 0 h 652838"/>
                <a:gd name="connsiteX3" fmla="*/ 3940053 w 3940053"/>
                <a:gd name="connsiteY3" fmla="*/ 108809 h 652838"/>
                <a:gd name="connsiteX4" fmla="*/ 3940053 w 3940053"/>
                <a:gd name="connsiteY4" fmla="*/ 544029 h 652838"/>
                <a:gd name="connsiteX5" fmla="*/ 3831244 w 3940053"/>
                <a:gd name="connsiteY5" fmla="*/ 652838 h 652838"/>
                <a:gd name="connsiteX6" fmla="*/ 108809 w 3940053"/>
                <a:gd name="connsiteY6" fmla="*/ 652838 h 652838"/>
                <a:gd name="connsiteX7" fmla="*/ 0 w 3940053"/>
                <a:gd name="connsiteY7" fmla="*/ 544029 h 652838"/>
                <a:gd name="connsiteX8" fmla="*/ 0 w 3940053"/>
                <a:gd name="connsiteY8" fmla="*/ 108809 h 652838"/>
                <a:gd name="connsiteX0-1" fmla="*/ 0 w 3940053"/>
                <a:gd name="connsiteY0-2" fmla="*/ 109232 h 653261"/>
                <a:gd name="connsiteX1-3" fmla="*/ 108809 w 3940053"/>
                <a:gd name="connsiteY1-4" fmla="*/ 423 h 653261"/>
                <a:gd name="connsiteX2-5" fmla="*/ 366333 w 3940053"/>
                <a:gd name="connsiteY2-6" fmla="*/ 0 h 653261"/>
                <a:gd name="connsiteX3-7" fmla="*/ 3831244 w 3940053"/>
                <a:gd name="connsiteY3-8" fmla="*/ 423 h 653261"/>
                <a:gd name="connsiteX4-9" fmla="*/ 3940053 w 3940053"/>
                <a:gd name="connsiteY4-10" fmla="*/ 109232 h 653261"/>
                <a:gd name="connsiteX5-11" fmla="*/ 3940053 w 3940053"/>
                <a:gd name="connsiteY5-12" fmla="*/ 544452 h 653261"/>
                <a:gd name="connsiteX6-13" fmla="*/ 3831244 w 3940053"/>
                <a:gd name="connsiteY6-14" fmla="*/ 653261 h 653261"/>
                <a:gd name="connsiteX7-15" fmla="*/ 108809 w 3940053"/>
                <a:gd name="connsiteY7-16" fmla="*/ 653261 h 653261"/>
                <a:gd name="connsiteX8-17" fmla="*/ 0 w 3940053"/>
                <a:gd name="connsiteY8-18" fmla="*/ 544452 h 653261"/>
                <a:gd name="connsiteX9" fmla="*/ 0 w 3940053"/>
                <a:gd name="connsiteY9" fmla="*/ 109232 h 653261"/>
                <a:gd name="connsiteX0-19" fmla="*/ 8317 w 3948370"/>
                <a:gd name="connsiteY0-20" fmla="*/ 109232 h 653261"/>
                <a:gd name="connsiteX1-21" fmla="*/ 117126 w 3948370"/>
                <a:gd name="connsiteY1-22" fmla="*/ 423 h 653261"/>
                <a:gd name="connsiteX2-23" fmla="*/ 374650 w 3948370"/>
                <a:gd name="connsiteY2-24" fmla="*/ 0 h 653261"/>
                <a:gd name="connsiteX3-25" fmla="*/ 3839561 w 3948370"/>
                <a:gd name="connsiteY3-26" fmla="*/ 423 h 653261"/>
                <a:gd name="connsiteX4-27" fmla="*/ 3948370 w 3948370"/>
                <a:gd name="connsiteY4-28" fmla="*/ 109232 h 653261"/>
                <a:gd name="connsiteX5-29" fmla="*/ 3948370 w 3948370"/>
                <a:gd name="connsiteY5-30" fmla="*/ 544452 h 653261"/>
                <a:gd name="connsiteX6-31" fmla="*/ 3839561 w 3948370"/>
                <a:gd name="connsiteY6-32" fmla="*/ 653261 h 653261"/>
                <a:gd name="connsiteX7-33" fmla="*/ 117126 w 3948370"/>
                <a:gd name="connsiteY7-34" fmla="*/ 653261 h 653261"/>
                <a:gd name="connsiteX8-35" fmla="*/ 8317 w 3948370"/>
                <a:gd name="connsiteY8-36" fmla="*/ 544452 h 653261"/>
                <a:gd name="connsiteX9-37" fmla="*/ 0 w 3948370"/>
                <a:gd name="connsiteY9-38" fmla="*/ 400051 h 653261"/>
                <a:gd name="connsiteX10" fmla="*/ 8317 w 3948370"/>
                <a:gd name="connsiteY10" fmla="*/ 109232 h 653261"/>
                <a:gd name="connsiteX0-39" fmla="*/ 8317 w 3948370"/>
                <a:gd name="connsiteY0-40" fmla="*/ 109232 h 653261"/>
                <a:gd name="connsiteX1-41" fmla="*/ 117126 w 3948370"/>
                <a:gd name="connsiteY1-42" fmla="*/ 423 h 653261"/>
                <a:gd name="connsiteX2-43" fmla="*/ 374650 w 3948370"/>
                <a:gd name="connsiteY2-44" fmla="*/ 0 h 653261"/>
                <a:gd name="connsiteX3-45" fmla="*/ 3839561 w 3948370"/>
                <a:gd name="connsiteY3-46" fmla="*/ 423 h 653261"/>
                <a:gd name="connsiteX4-47" fmla="*/ 3948370 w 3948370"/>
                <a:gd name="connsiteY4-48" fmla="*/ 109232 h 653261"/>
                <a:gd name="connsiteX5-49" fmla="*/ 3948370 w 3948370"/>
                <a:gd name="connsiteY5-50" fmla="*/ 544452 h 653261"/>
                <a:gd name="connsiteX6-51" fmla="*/ 3839561 w 3948370"/>
                <a:gd name="connsiteY6-52" fmla="*/ 653261 h 653261"/>
                <a:gd name="connsiteX7-53" fmla="*/ 117126 w 3948370"/>
                <a:gd name="connsiteY7-54" fmla="*/ 653261 h 653261"/>
                <a:gd name="connsiteX8-55" fmla="*/ 8317 w 3948370"/>
                <a:gd name="connsiteY8-56" fmla="*/ 544452 h 653261"/>
                <a:gd name="connsiteX9-57" fmla="*/ 0 w 3948370"/>
                <a:gd name="connsiteY9-58" fmla="*/ 400051 h 653261"/>
                <a:gd name="connsiteX10-59" fmla="*/ 99757 w 3948370"/>
                <a:gd name="connsiteY10-60" fmla="*/ 200672 h 653261"/>
                <a:gd name="connsiteX0-61" fmla="*/ 8317 w 3948370"/>
                <a:gd name="connsiteY0-62" fmla="*/ 109232 h 653261"/>
                <a:gd name="connsiteX1-63" fmla="*/ 117126 w 3948370"/>
                <a:gd name="connsiteY1-64" fmla="*/ 423 h 653261"/>
                <a:gd name="connsiteX2-65" fmla="*/ 374650 w 3948370"/>
                <a:gd name="connsiteY2-66" fmla="*/ 0 h 653261"/>
                <a:gd name="connsiteX3-67" fmla="*/ 3839561 w 3948370"/>
                <a:gd name="connsiteY3-68" fmla="*/ 423 h 653261"/>
                <a:gd name="connsiteX4-69" fmla="*/ 3948370 w 3948370"/>
                <a:gd name="connsiteY4-70" fmla="*/ 109232 h 653261"/>
                <a:gd name="connsiteX5-71" fmla="*/ 3948370 w 3948370"/>
                <a:gd name="connsiteY5-72" fmla="*/ 544452 h 653261"/>
                <a:gd name="connsiteX6-73" fmla="*/ 3839561 w 3948370"/>
                <a:gd name="connsiteY6-74" fmla="*/ 653261 h 653261"/>
                <a:gd name="connsiteX7-75" fmla="*/ 117126 w 3948370"/>
                <a:gd name="connsiteY7-76" fmla="*/ 653261 h 653261"/>
                <a:gd name="connsiteX8-77" fmla="*/ 8317 w 3948370"/>
                <a:gd name="connsiteY8-78" fmla="*/ 544452 h 653261"/>
                <a:gd name="connsiteX9-79" fmla="*/ 0 w 3948370"/>
                <a:gd name="connsiteY9-80" fmla="*/ 400051 h 653261"/>
                <a:gd name="connsiteX0-81" fmla="*/ 117126 w 3948370"/>
                <a:gd name="connsiteY0-82" fmla="*/ 423 h 653261"/>
                <a:gd name="connsiteX1-83" fmla="*/ 374650 w 3948370"/>
                <a:gd name="connsiteY1-84" fmla="*/ 0 h 653261"/>
                <a:gd name="connsiteX2-85" fmla="*/ 3839561 w 3948370"/>
                <a:gd name="connsiteY2-86" fmla="*/ 423 h 653261"/>
                <a:gd name="connsiteX3-87" fmla="*/ 3948370 w 3948370"/>
                <a:gd name="connsiteY3-88" fmla="*/ 109232 h 653261"/>
                <a:gd name="connsiteX4-89" fmla="*/ 3948370 w 3948370"/>
                <a:gd name="connsiteY4-90" fmla="*/ 544452 h 653261"/>
                <a:gd name="connsiteX5-91" fmla="*/ 3839561 w 3948370"/>
                <a:gd name="connsiteY5-92" fmla="*/ 653261 h 653261"/>
                <a:gd name="connsiteX6-93" fmla="*/ 117126 w 3948370"/>
                <a:gd name="connsiteY6-94" fmla="*/ 653261 h 653261"/>
                <a:gd name="connsiteX7-95" fmla="*/ 8317 w 3948370"/>
                <a:gd name="connsiteY7-96" fmla="*/ 544452 h 653261"/>
                <a:gd name="connsiteX8-97" fmla="*/ 0 w 3948370"/>
                <a:gd name="connsiteY8-98" fmla="*/ 400051 h 653261"/>
                <a:gd name="connsiteX0-99" fmla="*/ 374650 w 3948370"/>
                <a:gd name="connsiteY0-100" fmla="*/ 0 h 653261"/>
                <a:gd name="connsiteX1-101" fmla="*/ 3839561 w 3948370"/>
                <a:gd name="connsiteY1-102" fmla="*/ 423 h 653261"/>
                <a:gd name="connsiteX2-103" fmla="*/ 3948370 w 3948370"/>
                <a:gd name="connsiteY2-104" fmla="*/ 109232 h 653261"/>
                <a:gd name="connsiteX3-105" fmla="*/ 3948370 w 3948370"/>
                <a:gd name="connsiteY3-106" fmla="*/ 544452 h 653261"/>
                <a:gd name="connsiteX4-107" fmla="*/ 3839561 w 3948370"/>
                <a:gd name="connsiteY4-108" fmla="*/ 653261 h 653261"/>
                <a:gd name="connsiteX5-109" fmla="*/ 117126 w 3948370"/>
                <a:gd name="connsiteY5-110" fmla="*/ 653261 h 653261"/>
                <a:gd name="connsiteX6-111" fmla="*/ 8317 w 3948370"/>
                <a:gd name="connsiteY6-112" fmla="*/ 544452 h 653261"/>
                <a:gd name="connsiteX7-113" fmla="*/ 0 w 3948370"/>
                <a:gd name="connsiteY7-114" fmla="*/ 400051 h 6532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948370" h="653261">
                  <a:moveTo>
                    <a:pt x="374650" y="0"/>
                  </a:moveTo>
                  <a:lnTo>
                    <a:pt x="3839561" y="423"/>
                  </a:lnTo>
                  <a:cubicBezTo>
                    <a:pt x="3899655" y="423"/>
                    <a:pt x="3948370" y="49138"/>
                    <a:pt x="3948370" y="109232"/>
                  </a:cubicBezTo>
                  <a:lnTo>
                    <a:pt x="3948370" y="544452"/>
                  </a:lnTo>
                  <a:cubicBezTo>
                    <a:pt x="3948370" y="604546"/>
                    <a:pt x="3899655" y="653261"/>
                    <a:pt x="3839561" y="653261"/>
                  </a:cubicBezTo>
                  <a:lnTo>
                    <a:pt x="117126" y="653261"/>
                  </a:lnTo>
                  <a:cubicBezTo>
                    <a:pt x="57032" y="653261"/>
                    <a:pt x="8317" y="604546"/>
                    <a:pt x="8317" y="544452"/>
                  </a:cubicBezTo>
                  <a:lnTo>
                    <a:pt x="0" y="400051"/>
                  </a:lnTo>
                </a:path>
              </a:pathLst>
            </a:custGeom>
            <a:solidFill>
              <a:srgbClr val="0070C0"/>
            </a:solidFill>
            <a:ln w="38100" cap="rnd" cmpd="sng">
              <a:solidFill>
                <a:schemeClr val="bg1">
                  <a:lumMod val="8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文本框 10"/>
            <p:cNvSpPr txBox="1"/>
            <p:nvPr/>
          </p:nvSpPr>
          <p:spPr>
            <a:xfrm>
              <a:off x="1349836" y="504673"/>
              <a:ext cx="2215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Giải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nghĩa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造字工房悦黑体验版常规体" pitchFamily="2" charset="-122"/>
                  <a:cs typeface="Times New Roman" pitchFamily="18" charset="0"/>
                </a:rPr>
                <a:t>từ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造字工房悦黑体验版常规体" pitchFamily="2" charset="-122"/>
                <a:cs typeface="Times New Roman" pitchFamily="18" charset="0"/>
              </a:endParaRPr>
            </a:p>
          </p:txBody>
        </p:sp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599">
              <a:off x="422007" y="174389"/>
              <a:ext cx="596859" cy="7470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783957" y="1351549"/>
            <a:ext cx="975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- 80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122" y="2054590"/>
            <a:ext cx="9907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; ở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122" y="2749151"/>
            <a:ext cx="11081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964" y="4615123"/>
            <a:ext cx="1074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Giở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389" y="102577"/>
            <a:ext cx="4430105" cy="1090781"/>
            <a:chOff x="6639003" y="3416151"/>
            <a:chExt cx="5213866" cy="1242186"/>
          </a:xfrm>
        </p:grpSpPr>
        <p:sp>
          <p:nvSpPr>
            <p:cNvPr id="12" name="BackShape"/>
            <p:cNvSpPr/>
            <p:nvPr/>
          </p:nvSpPr>
          <p:spPr bwMode="auto">
            <a:xfrm>
              <a:off x="6800538" y="3592604"/>
              <a:ext cx="5052331" cy="88928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bài</a:t>
              </a:r>
              <a:endParaRPr sz="3600" b="1" dirty="0">
                <a:solidFill>
                  <a:prstClr val="white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639003" y="3416151"/>
              <a:ext cx="1242186" cy="1242186"/>
              <a:chOff x="3608219" y="3464262"/>
              <a:chExt cx="1242186" cy="1242186"/>
            </a:xfrm>
          </p:grpSpPr>
          <p:sp>
            <p:nvSpPr>
              <p:cNvPr id="15" name="椭圆 6"/>
              <p:cNvSpPr/>
              <p:nvPr/>
            </p:nvSpPr>
            <p:spPr>
              <a:xfrm>
                <a:off x="3759624" y="3615667"/>
                <a:ext cx="939376" cy="9393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7"/>
              <p:cNvSpPr txBox="1"/>
              <p:nvPr/>
            </p:nvSpPr>
            <p:spPr>
              <a:xfrm>
                <a:off x="3880499" y="3731412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50800"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02</a:t>
                </a:r>
                <a:endPara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椭圆 9"/>
              <p:cNvSpPr/>
              <p:nvPr/>
            </p:nvSpPr>
            <p:spPr>
              <a:xfrm>
                <a:off x="3608219" y="3464262"/>
                <a:ext cx="1242186" cy="1242186"/>
              </a:xfrm>
              <a:prstGeom prst="ellipse">
                <a:avLst/>
              </a:prstGeom>
              <a:noFill/>
              <a:ln cap="rnd" cmpd="sng">
                <a:solidFill>
                  <a:schemeClr val="bg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38739" y="386357"/>
            <a:ext cx="11294831" cy="4839182"/>
            <a:chOff x="338739" y="386357"/>
            <a:chExt cx="11294831" cy="4839182"/>
          </a:xfrm>
        </p:grpSpPr>
        <p:sp>
          <p:nvSpPr>
            <p:cNvPr id="4" name="TextBox 3"/>
            <p:cNvSpPr txBox="1"/>
            <p:nvPr/>
          </p:nvSpPr>
          <p:spPr>
            <a:xfrm>
              <a:off x="338739" y="1255221"/>
              <a:ext cx="1129483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       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</a:t>
              </a:r>
            </a:p>
            <a:p>
              <a:pPr lvl="0" algn="just">
                <a:defRPr/>
              </a:pP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       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hôm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nay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khai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tiên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nước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Nam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Dân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chủ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Cộng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hòa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Tôi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đã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tưởng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tượng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thấy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trước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mắt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cảnh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nhộn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nhịp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tưng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bừng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tựu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trường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khắp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hết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thảy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đều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vui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vẻ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vì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mấy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tháng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giời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nghỉ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bao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nhiêu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cuộc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chuyển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biến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khác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thường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lại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gặp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thầy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gặp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bạn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Nhưng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sung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sướng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hơn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nữa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từ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giờ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phút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này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giở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đi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nhận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một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nền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giáo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dục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hoàn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toàn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Nam.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được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hưởng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may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mắn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đó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là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nhờ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hi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sinh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biết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bao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nhiêu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đồng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bào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.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Vậy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em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nghĩ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sao</a:t>
              </a:r>
              <a:r>
                <a:rPr lang="en-US" altLang="zh-CN" sz="28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等线" panose="02010600030101010101" pitchFamily="2" charset="-122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507533" y="386357"/>
              <a:ext cx="1656165" cy="52322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GB" alt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 1: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702" y="5440061"/>
            <a:ext cx="11659038" cy="954107"/>
            <a:chOff x="211015" y="4899804"/>
            <a:chExt cx="11875642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791828" y="4899804"/>
              <a:ext cx="112948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9- 1945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altLang="en-US" sz="28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GB" alt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15" y="5035326"/>
              <a:ext cx="385169" cy="6408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909ee265969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3776C3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776C3"/>
    </a:accent1>
    <a:accent2>
      <a:srgbClr val="16BA9B"/>
    </a:accent2>
    <a:accent3>
      <a:srgbClr val="74C042"/>
    </a:accent3>
    <a:accent4>
      <a:srgbClr val="EBB213"/>
    </a:accent4>
    <a:accent5>
      <a:srgbClr val="F7881F"/>
    </a:accent5>
    <a:accent6>
      <a:srgbClr val="ED2541"/>
    </a:accent6>
    <a:hlink>
      <a:srgbClr val="3776C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1828</Words>
  <Application>Microsoft Macintosh PowerPoint</Application>
  <PresentationFormat>Widescreen</PresentationFormat>
  <Paragraphs>100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Arial</vt:lpstr>
      <vt:lpstr>Times New Roman</vt:lpstr>
      <vt:lpstr>UTM Edwardian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5909ee2659691</dc:title>
  <dc:creator>逆流的小鱼</dc:creator>
  <cp:lastModifiedBy>Hong Nguyen</cp:lastModifiedBy>
  <cp:revision>91</cp:revision>
  <dcterms:created xsi:type="dcterms:W3CDTF">2017-05-03T11:29:00Z</dcterms:created>
  <dcterms:modified xsi:type="dcterms:W3CDTF">2021-08-25T14:01:14Z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